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FCAA-965B-4865-9CD5-791D9341981F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D7070-0543-4327-8AEF-5BAA16A6F0E9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5BD0880-7B96-49FF-AEBF-E98DAB7638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471432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BC164AB-3BE5-4F0F-B8C7-1B19B3BE5E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05239"/>
            <a:ext cx="9144000" cy="452761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D55BB5E7-803C-4C22-95BA-5068B356DC3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40871"/>
            <a:ext cx="1543050" cy="390525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140F3B2F-9E98-4F59-B0F1-CC76A0734EC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43050" y="574208"/>
            <a:ext cx="15430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6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8DF606-0F66-4D1D-B857-F11AD052E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EA31740-F6B2-41F0-80A6-08A3728DA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0D5237C-D84E-4A5B-A871-A3E83C928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7F12B7D-1E84-4C9A-9033-F57B392D0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CA6FE43-9A52-42FD-A411-CE11C3879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CC3646E-BE9C-42DC-A79A-F51BB17FE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796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B7D8DC-9F7C-444A-A25F-B1D6507EC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971CAB1-B2C7-4FC2-B434-D6E264A05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7A502C2-8F6C-42B1-8B5C-7D1803AAC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3A5C520-B1F3-434C-A9DA-5044C572F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C903EA9-D153-4987-9034-A06192EB5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21A684F-91D4-4B8D-BB69-B85AD95D1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14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E49C07-F02B-4F66-8FD0-0988E4F0C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430EC96-A5DB-43EA-A18F-102CEA507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21D272-D84A-4E0E-B899-86742660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54A52C-A334-4D7B-BE9F-1CAF0A796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3376F5-2584-4B3A-A79E-B92CA1E4E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875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2EB2BFC-DB90-4F9B-A71B-C50E7F83D2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3A1AD16-74F1-44CB-8E0D-465EC8FFC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8FAA321-9B45-4C56-A86C-65A07554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C5105F-4FF1-4234-AB95-8BF23DD68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8B2DDF-5981-4059-B73A-FC21D6ABA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1591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FBCF61-F8BB-4809-88DE-E4D42EFAF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540E3EB-0E13-471F-A033-5E91310A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D3DA067-F2F6-4820-BEB5-8B5CE673B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4E5608E-7F8D-473A-97C8-80A0F0D1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554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22F007-687E-42AF-A62D-D3F1D76E8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A786EC2-3FAD-4D65-8BD2-937CF5A95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FCAA-965B-4865-9CD5-791D9341981F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7B4FD5B-B1B4-4D77-B1C0-4029925E5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2973C34-5EBE-42D4-8209-27924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D7070-0543-4327-8AEF-5BAA16A6F0E9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291B787F-6277-4600-A10A-BD6E4B64CB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471432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92A18970-2D59-42DA-9DEE-11B139CE11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05239"/>
            <a:ext cx="9144000" cy="45276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A2DE814A-F349-4BA1-933C-3616DD7D059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40871"/>
            <a:ext cx="1543050" cy="39052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2AE8D214-C5CA-4C3E-9779-7DBF2FB7A9E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43050" y="574208"/>
            <a:ext cx="15430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2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B7E30F-760D-4FBD-9DA4-28999F9CA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D24A635-C3BC-44A8-B513-167B8FFF8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8D7F59-2D49-423D-BC85-E4D9D4420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F6A4BE-237F-4A4E-A9B2-2DDD90FF4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6462C4-9CBE-4C44-8CCE-70228799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25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932732-7DB4-4B24-BD5A-3DE9F9FB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CEF773-3EE1-4892-BC6D-1D6293C33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22C5AF-D70E-4ECA-8B64-675E900F0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69AB03-C74C-486F-AC9A-004CBC83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BA36AF9-035D-49E0-B997-FBB973A8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697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D97A80-1E2D-412D-9B95-AC87D3EB0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10F6B6A-0362-4EF7-8F0D-4006203F6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576105-0960-40A6-A14D-43B2E2A91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87995DF-4D18-479D-8E10-EC8052B62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73066A-CC3F-445C-A6ED-F966C2BF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39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EE5A05-143F-4EB8-A8C5-FAA16B7F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C5F4A51-B382-41DA-9197-B7CF345D74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9C0380F-4A67-4540-83A8-E5F7608BB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CC3C63A-88E8-4E79-A3F6-7F9277598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A46E1B-B984-4489-B69D-E2E0F456B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F3A2194-F41F-42C4-AB73-4C2947B6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479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E73101-833D-43DB-BB4B-9003EF2E4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61B93AA-5145-409F-9DE1-F58381AE6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8EFCADF-3F32-4725-A966-DD11FE0DC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F533827-BDF2-4EC5-BDDB-3C01E7015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195EC9C-0FD9-43F8-BC89-616126DEF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0156B7F-C633-41B6-B6C3-AC9E5360F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36665C3-7886-4F79-B554-B5E2B035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66327A2-BF41-4383-8674-F0E84CB4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869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BA21C2-B616-4D6B-9D0C-0454C106D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19FD885-85E6-4C99-AB24-8AF547C1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94B0196-BC6C-49E7-B9F0-E65DE23C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64BC365-1D95-4A1A-AE37-DB576BF0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596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5E60095-4D48-43D1-9C7B-283A47E0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353918D-EE07-4BCF-A93A-7EB461660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C04A6CB-2C52-482A-A6F3-2ADE7C20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452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3FCAA-965B-4865-9CD5-791D9341981F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D7070-0543-4327-8AEF-5BAA16A6F0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13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4F073CF-398F-4B7E-B0BD-EBBE0431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DDA71D3-85A6-43B5-996D-164042366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1C0AE5-2D7F-42A0-8A92-F4B76140E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0955A-F9CD-44CF-8337-387A1A19A312}" type="datetimeFigureOut">
              <a:rPr lang="ko-KR" altLang="en-US" smtClean="0"/>
              <a:t>2020-09-08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697EE2-7013-45EF-A735-0BF7139D6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F86E60-A49E-4975-8A35-63E1E7D3B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72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65B422B-EA23-4FB4-BD94-03A46B10B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71432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2F64EB20-B4B0-4EBE-B014-2EE1BC71B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05239"/>
            <a:ext cx="9144000" cy="452761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EC714386-8A9A-4991-AE84-5BC389D58D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40871"/>
            <a:ext cx="1543050" cy="390525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6324F82-F002-4B58-AA6B-E298D5A57B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3050" y="574208"/>
            <a:ext cx="1543050" cy="323850"/>
          </a:xfrm>
          <a:prstGeom prst="rect">
            <a:avLst/>
          </a:prstGeom>
        </p:spPr>
      </p:pic>
      <p:grpSp>
        <p:nvGrpSpPr>
          <p:cNvPr id="8" name="그룹 7">
            <a:extLst>
              <a:ext uri="{FF2B5EF4-FFF2-40B4-BE49-F238E27FC236}">
                <a16:creationId xmlns:a16="http://schemas.microsoft.com/office/drawing/2014/main" id="{3A2ED3AA-25FE-4250-9744-72CBBB1AF176}"/>
              </a:ext>
            </a:extLst>
          </p:cNvPr>
          <p:cNvGrpSpPr/>
          <p:nvPr/>
        </p:nvGrpSpPr>
        <p:grpSpPr>
          <a:xfrm>
            <a:off x="325934" y="963354"/>
            <a:ext cx="6590211" cy="697243"/>
            <a:chOff x="635726" y="818606"/>
            <a:chExt cx="8786948" cy="92965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302E79D-3EA7-439F-BEE2-9633A9788533}"/>
                </a:ext>
              </a:extLst>
            </p:cNvPr>
            <p:cNvSpPr txBox="1"/>
            <p:nvPr/>
          </p:nvSpPr>
          <p:spPr>
            <a:xfrm>
              <a:off x="635726" y="818606"/>
              <a:ext cx="87869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500" b="1">
                  <a:latin typeface="고딕"/>
                  <a:cs typeface="Arial" panose="020B0604020202020204" pitchFamily="34" charset="0"/>
                </a:rPr>
                <a:t>Title: Three dimensional transition solid elements for mesh gradation</a:t>
              </a:r>
              <a:endParaRPr lang="ko-KR" altLang="en-US" sz="1500" b="1">
                <a:latin typeface="고딕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958A6E3-0177-4A72-B39C-9EDCE0E468FC}"/>
                </a:ext>
              </a:extLst>
            </p:cNvPr>
            <p:cNvSpPr txBox="1"/>
            <p:nvPr/>
          </p:nvSpPr>
          <p:spPr>
            <a:xfrm>
              <a:off x="635726" y="1071155"/>
              <a:ext cx="603504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50">
                  <a:latin typeface="Arial" panose="020B0604020202020204" pitchFamily="34" charset="0"/>
                  <a:cs typeface="Arial" panose="020B0604020202020204" pitchFamily="34" charset="0"/>
                </a:rPr>
                <a:t>Author(s): </a:t>
              </a:r>
              <a:r>
                <a:rPr lang="en-US" altLang="ko-KR" sz="1350"/>
                <a:t>Chang-Koon Choi</a:t>
              </a:r>
              <a:endParaRPr lang="ko-KR" altLang="ko-KR" sz="1350"/>
            </a:p>
            <a:p>
              <a:endParaRPr lang="ko-KR" altLang="en-US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그림 10">
            <a:extLst>
              <a:ext uri="{FF2B5EF4-FFF2-40B4-BE49-F238E27FC236}">
                <a16:creationId xmlns:a16="http://schemas.microsoft.com/office/drawing/2014/main" id="{B1BEF458-949F-41C8-B0CC-4B97B3F8036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9558"/>
          <a:stretch/>
        </p:blipFill>
        <p:spPr>
          <a:xfrm>
            <a:off x="1697210" y="2321706"/>
            <a:ext cx="6028390" cy="316498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0DDF09-373B-4A81-8FA0-23C0D1D1B50D}"/>
              </a:ext>
            </a:extLst>
          </p:cNvPr>
          <p:cNvSpPr txBox="1"/>
          <p:nvPr/>
        </p:nvSpPr>
        <p:spPr>
          <a:xfrm>
            <a:off x="7944898" y="536458"/>
            <a:ext cx="1131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/>
              <a:t>Sample Page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48668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18</Words>
  <Application>Microsoft Office PowerPoint</Application>
  <PresentationFormat>화면 슬라이드 쇼(4:3)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고딕</vt:lpstr>
      <vt:lpstr>맑은 고딕</vt:lpstr>
      <vt:lpstr>Arial</vt:lpstr>
      <vt:lpstr>Calibri</vt:lpstr>
      <vt:lpstr>Calibri Light</vt:lpstr>
      <vt:lpstr>Office 테마</vt:lpstr>
      <vt:lpstr>디자인 사용자 지정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보현</dc:creator>
  <cp:lastModifiedBy>이 보현</cp:lastModifiedBy>
  <cp:revision>3</cp:revision>
  <dcterms:created xsi:type="dcterms:W3CDTF">2020-09-08T05:39:36Z</dcterms:created>
  <dcterms:modified xsi:type="dcterms:W3CDTF">2020-09-08T05:47:28Z</dcterms:modified>
</cp:coreProperties>
</file>